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4ACA4-1F2B-4569-9A6E-A832A74217DC}" v="62" dt="2025-12-01T19:12:55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7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3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shay Taneja" userId="5dd53f61-ccb2-48e1-81d5-a10b61b97605" providerId="ADAL" clId="{140516DD-0B04-49A4-BE02-576C854BF4C9}"/>
    <pc:docChg chg="undo custSel addSld delSld modSld">
      <pc:chgData name="Lakshay Taneja" userId="5dd53f61-ccb2-48e1-81d5-a10b61b97605" providerId="ADAL" clId="{140516DD-0B04-49A4-BE02-576C854BF4C9}" dt="2025-12-01T19:13:24.192" v="3588" actId="20577"/>
      <pc:docMkLst>
        <pc:docMk/>
      </pc:docMkLst>
      <pc:sldChg chg="addSp delSp modSp mod modMedia setBg addAnim delAnim modAnim setClrOvrMap delDesignElem">
        <pc:chgData name="Lakshay Taneja" userId="5dd53f61-ccb2-48e1-81d5-a10b61b97605" providerId="ADAL" clId="{140516DD-0B04-49A4-BE02-576C854BF4C9}" dt="2025-12-01T19:11:19.320" v="3565" actId="1076"/>
        <pc:sldMkLst>
          <pc:docMk/>
          <pc:sldMk cId="0" sldId="256"/>
        </pc:sldMkLst>
        <pc:spChg chg="add mod">
          <ac:chgData name="Lakshay Taneja" userId="5dd53f61-ccb2-48e1-81d5-a10b61b97605" providerId="ADAL" clId="{140516DD-0B04-49A4-BE02-576C854BF4C9}" dt="2025-12-01T18:58:30.592" v="3512" actId="767"/>
          <ac:spMkLst>
            <pc:docMk/>
            <pc:sldMk cId="0" sldId="256"/>
            <ac:spMk id="6" creationId="{4B25EB43-445B-1A31-6B15-A35DD3DD0EC7}"/>
          </ac:spMkLst>
        </pc:spChg>
        <pc:spChg chg="add mod">
          <ac:chgData name="Lakshay Taneja" userId="5dd53f61-ccb2-48e1-81d5-a10b61b97605" providerId="ADAL" clId="{140516DD-0B04-49A4-BE02-576C854BF4C9}" dt="2025-12-01T18:58:31.379" v="3513"/>
          <ac:spMkLst>
            <pc:docMk/>
            <pc:sldMk cId="0" sldId="256"/>
            <ac:spMk id="7" creationId="{79C5C54E-412D-CC7E-F248-58F2D3C66EF1}"/>
          </ac:spMkLst>
        </pc:spChg>
        <pc:spChg chg="add mod">
          <ac:chgData name="Lakshay Taneja" userId="5dd53f61-ccb2-48e1-81d5-a10b61b97605" providerId="ADAL" clId="{140516DD-0B04-49A4-BE02-576C854BF4C9}" dt="2025-12-01T18:58:32.712" v="3514"/>
          <ac:spMkLst>
            <pc:docMk/>
            <pc:sldMk cId="0" sldId="256"/>
            <ac:spMk id="9" creationId="{9118E4AF-6325-7E77-18B0-70C46847D002}"/>
          </ac:spMkLst>
        </pc:spChg>
        <pc:spChg chg="add mod">
          <ac:chgData name="Lakshay Taneja" userId="5dd53f61-ccb2-48e1-81d5-a10b61b97605" providerId="ADAL" clId="{140516DD-0B04-49A4-BE02-576C854BF4C9}" dt="2025-12-01T18:58:41.189" v="3516" actId="1076"/>
          <ac:spMkLst>
            <pc:docMk/>
            <pc:sldMk cId="0" sldId="256"/>
            <ac:spMk id="10" creationId="{63BB43C1-B050-ECF6-C023-51BAB6A1CE64}"/>
          </ac:spMkLst>
        </pc:spChg>
        <pc:spChg chg="add mod">
          <ac:chgData name="Lakshay Taneja" userId="5dd53f61-ccb2-48e1-81d5-a10b61b97605" providerId="ADAL" clId="{140516DD-0B04-49A4-BE02-576C854BF4C9}" dt="2025-12-01T19:11:19.320" v="3565" actId="1076"/>
          <ac:spMkLst>
            <pc:docMk/>
            <pc:sldMk cId="0" sldId="256"/>
            <ac:spMk id="12" creationId="{9D88D2C7-23A4-D5BE-87CE-0E0C9F7C3793}"/>
          </ac:spMkLst>
        </pc:spChg>
        <pc:spChg chg="add del mod ord">
          <ac:chgData name="Lakshay Taneja" userId="5dd53f61-ccb2-48e1-81d5-a10b61b97605" providerId="ADAL" clId="{140516DD-0B04-49A4-BE02-576C854BF4C9}" dt="2025-12-01T18:58:24.727" v="3511" actId="478"/>
          <ac:spMkLst>
            <pc:docMk/>
            <pc:sldMk cId="0" sldId="256"/>
            <ac:spMk id="21" creationId="{7C80C3DB-E758-E1D9-FE7A-54C1C06B179D}"/>
          </ac:spMkLst>
        </pc:spChg>
        <pc:spChg chg="add mod ord">
          <ac:chgData name="Lakshay Taneja" userId="5dd53f61-ccb2-48e1-81d5-a10b61b97605" providerId="ADAL" clId="{140516DD-0B04-49A4-BE02-576C854BF4C9}" dt="2025-12-01T19:01:29.228" v="3555" actId="120"/>
          <ac:spMkLst>
            <pc:docMk/>
            <pc:sldMk cId="0" sldId="256"/>
            <ac:spMk id="22" creationId="{F3345C1D-8768-714E-6351-943D52BB195B}"/>
          </ac:spMkLst>
        </pc:spChg>
        <pc:spChg chg="add del">
          <ac:chgData name="Lakshay Taneja" userId="5dd53f61-ccb2-48e1-81d5-a10b61b97605" providerId="ADAL" clId="{140516DD-0B04-49A4-BE02-576C854BF4C9}" dt="2025-12-01T18:57:15.329" v="3480" actId="26606"/>
          <ac:spMkLst>
            <pc:docMk/>
            <pc:sldMk cId="0" sldId="256"/>
            <ac:spMk id="340" creationId="{ECC07320-C2CA-4E29-8481-9D9E143C7788}"/>
          </ac:spMkLst>
        </pc:spChg>
        <pc:spChg chg="add del">
          <ac:chgData name="Lakshay Taneja" userId="5dd53f61-ccb2-48e1-81d5-a10b61b97605" providerId="ADAL" clId="{140516DD-0B04-49A4-BE02-576C854BF4C9}" dt="2025-12-01T18:57:15.329" v="3480" actId="26606"/>
          <ac:spMkLst>
            <pc:docMk/>
            <pc:sldMk cId="0" sldId="256"/>
            <ac:spMk id="342" creationId="{178FB36B-5BFE-42CA-BC60-1115E0D95EEC}"/>
          </ac:spMkLst>
        </pc:spChg>
        <pc:spChg chg="add del">
          <ac:chgData name="Lakshay Taneja" userId="5dd53f61-ccb2-48e1-81d5-a10b61b97605" providerId="ADAL" clId="{140516DD-0B04-49A4-BE02-576C854BF4C9}" dt="2025-12-01T18:57:12.604" v="3477" actId="26606"/>
          <ac:spMkLst>
            <pc:docMk/>
            <pc:sldMk cId="0" sldId="256"/>
            <ac:spMk id="344" creationId="{4E2ED6F9-63C3-4A8D-9BB4-1EA62533B672}"/>
          </ac:spMkLst>
        </pc:spChg>
        <pc:spChg chg="add del">
          <ac:chgData name="Lakshay Taneja" userId="5dd53f61-ccb2-48e1-81d5-a10b61b97605" providerId="ADAL" clId="{140516DD-0B04-49A4-BE02-576C854BF4C9}" dt="2025-12-01T18:57:12.604" v="3477" actId="26606"/>
          <ac:spMkLst>
            <pc:docMk/>
            <pc:sldMk cId="0" sldId="256"/>
            <ac:spMk id="345" creationId="{6D72081E-AD41-4FBB-B02B-698A68DBCA5E}"/>
          </ac:spMkLst>
        </pc:spChg>
        <pc:spChg chg="add del">
          <ac:chgData name="Lakshay Taneja" userId="5dd53f61-ccb2-48e1-81d5-a10b61b97605" providerId="ADAL" clId="{140516DD-0B04-49A4-BE02-576C854BF4C9}" dt="2025-12-01T18:57:12.604" v="3477" actId="26606"/>
          <ac:spMkLst>
            <pc:docMk/>
            <pc:sldMk cId="0" sldId="256"/>
            <ac:spMk id="346" creationId="{716248AD-805F-41BF-9B57-FC53E5B32F98}"/>
          </ac:spMkLst>
        </pc:spChg>
        <pc:spChg chg="add del">
          <ac:chgData name="Lakshay Taneja" userId="5dd53f61-ccb2-48e1-81d5-a10b61b97605" providerId="ADAL" clId="{140516DD-0B04-49A4-BE02-576C854BF4C9}" dt="2025-12-01T18:56:46.179" v="3466" actId="26606"/>
          <ac:spMkLst>
            <pc:docMk/>
            <pc:sldMk cId="0" sldId="256"/>
            <ac:spMk id="347" creationId="{8FC9BE17-9A7B-462D-AE50-3D8777387304}"/>
          </ac:spMkLst>
        </pc:spChg>
        <pc:spChg chg="add del">
          <ac:chgData name="Lakshay Taneja" userId="5dd53f61-ccb2-48e1-81d5-a10b61b97605" providerId="ADAL" clId="{140516DD-0B04-49A4-BE02-576C854BF4C9}" dt="2025-12-01T18:57:12.604" v="3477" actId="26606"/>
          <ac:spMkLst>
            <pc:docMk/>
            <pc:sldMk cId="0" sldId="256"/>
            <ac:spMk id="348" creationId="{1F82758F-B2B3-4F0A-BB90-4BFFEDD166D6}"/>
          </ac:spMkLst>
        </pc:spChg>
        <pc:spChg chg="add del">
          <ac:chgData name="Lakshay Taneja" userId="5dd53f61-ccb2-48e1-81d5-a10b61b97605" providerId="ADAL" clId="{140516DD-0B04-49A4-BE02-576C854BF4C9}" dt="2025-12-01T18:56:46.179" v="3466" actId="26606"/>
          <ac:spMkLst>
            <pc:docMk/>
            <pc:sldMk cId="0" sldId="256"/>
            <ac:spMk id="349" creationId="{3EBE8569-6AEC-4B8C-8D53-2DE337CDBA65}"/>
          </ac:spMkLst>
        </pc:spChg>
        <pc:spChg chg="add del">
          <ac:chgData name="Lakshay Taneja" userId="5dd53f61-ccb2-48e1-81d5-a10b61b97605" providerId="ADAL" clId="{140516DD-0B04-49A4-BE02-576C854BF4C9}" dt="2025-12-01T18:56:46.179" v="3466" actId="26606"/>
          <ac:spMkLst>
            <pc:docMk/>
            <pc:sldMk cId="0" sldId="256"/>
            <ac:spMk id="351" creationId="{55D4142C-5077-457F-A6AD-3FECFDB39685}"/>
          </ac:spMkLst>
        </pc:spChg>
        <pc:spChg chg="add del">
          <ac:chgData name="Lakshay Taneja" userId="5dd53f61-ccb2-48e1-81d5-a10b61b97605" providerId="ADAL" clId="{140516DD-0B04-49A4-BE02-576C854BF4C9}" dt="2025-12-01T18:56:46.179" v="3466" actId="26606"/>
          <ac:spMkLst>
            <pc:docMk/>
            <pc:sldMk cId="0" sldId="256"/>
            <ac:spMk id="353" creationId="{7A5F0580-5EE9-419F-96EE-B6529EF6E7D0}"/>
          </ac:spMkLst>
        </pc:spChg>
        <pc:spChg chg="add del">
          <ac:chgData name="Lakshay Taneja" userId="5dd53f61-ccb2-48e1-81d5-a10b61b97605" providerId="ADAL" clId="{140516DD-0B04-49A4-BE02-576C854BF4C9}" dt="2025-12-01T18:57:00.879" v="3472" actId="26606"/>
          <ac:spMkLst>
            <pc:docMk/>
            <pc:sldMk cId="0" sldId="256"/>
            <ac:spMk id="355" creationId="{04812C46-200A-4DEB-A05E-3ED6C68C2387}"/>
          </ac:spMkLst>
        </pc:spChg>
        <pc:spChg chg="add del">
          <ac:chgData name="Lakshay Taneja" userId="5dd53f61-ccb2-48e1-81d5-a10b61b97605" providerId="ADAL" clId="{140516DD-0B04-49A4-BE02-576C854BF4C9}" dt="2025-12-01T18:57:00.879" v="3472" actId="26606"/>
          <ac:spMkLst>
            <pc:docMk/>
            <pc:sldMk cId="0" sldId="256"/>
            <ac:spMk id="356" creationId="{D1EA859B-E555-4109-94F3-6700E046E008}"/>
          </ac:spMkLst>
        </pc:spChg>
        <pc:spChg chg="add">
          <ac:chgData name="Lakshay Taneja" userId="5dd53f61-ccb2-48e1-81d5-a10b61b97605" providerId="ADAL" clId="{140516DD-0B04-49A4-BE02-576C854BF4C9}" dt="2025-12-01T18:57:15.329" v="3480" actId="26606"/>
          <ac:spMkLst>
            <pc:docMk/>
            <pc:sldMk cId="0" sldId="256"/>
            <ac:spMk id="357" creationId="{04812C46-200A-4DEB-A05E-3ED6C68C2387}"/>
          </ac:spMkLst>
        </pc:spChg>
        <pc:spChg chg="add">
          <ac:chgData name="Lakshay Taneja" userId="5dd53f61-ccb2-48e1-81d5-a10b61b97605" providerId="ADAL" clId="{140516DD-0B04-49A4-BE02-576C854BF4C9}" dt="2025-12-01T18:57:15.329" v="3480" actId="26606"/>
          <ac:spMkLst>
            <pc:docMk/>
            <pc:sldMk cId="0" sldId="256"/>
            <ac:spMk id="358" creationId="{D1EA859B-E555-4109-94F3-6700E046E008}"/>
          </ac:spMkLst>
        </pc:spChg>
        <pc:grpChg chg="add del">
          <ac:chgData name="Lakshay Taneja" userId="5dd53f61-ccb2-48e1-81d5-a10b61b97605" providerId="ADAL" clId="{140516DD-0B04-49A4-BE02-576C854BF4C9}" dt="2025-12-01T18:57:15.318" v="3479" actId="26606"/>
          <ac:grpSpMkLst>
            <pc:docMk/>
            <pc:sldMk cId="0" sldId="256"/>
            <ac:grpSpMk id="350" creationId="{6258F736-B256-8039-9DC6-F4E49A5C5AD5}"/>
          </ac:grpSpMkLst>
        </pc:grpChg>
        <pc:picChg chg="add del mod">
          <ac:chgData name="Lakshay Taneja" userId="5dd53f61-ccb2-48e1-81d5-a10b61b97605" providerId="ADAL" clId="{140516DD-0B04-49A4-BE02-576C854BF4C9}" dt="2025-12-01T18:49:44.855" v="3445" actId="478"/>
          <ac:picMkLst>
            <pc:docMk/>
            <pc:sldMk cId="0" sldId="256"/>
            <ac:picMk id="3" creationId="{2CDEAE79-BBFF-DE92-1A57-F2109D52121B}"/>
          </ac:picMkLst>
        </pc:picChg>
        <pc:picChg chg="add del mod">
          <ac:chgData name="Lakshay Taneja" userId="5dd53f61-ccb2-48e1-81d5-a10b61b97605" providerId="ADAL" clId="{140516DD-0B04-49A4-BE02-576C854BF4C9}" dt="2025-12-01T18:57:01.557" v="3474"/>
          <ac:picMkLst>
            <pc:docMk/>
            <pc:sldMk cId="0" sldId="256"/>
            <ac:picMk id="4" creationId="{59FAA715-9D83-291D-4A17-61953E3D610E}"/>
          </ac:picMkLst>
        </pc:picChg>
        <pc:picChg chg="add mod">
          <ac:chgData name="Lakshay Taneja" userId="5dd53f61-ccb2-48e1-81d5-a10b61b97605" providerId="ADAL" clId="{140516DD-0B04-49A4-BE02-576C854BF4C9}" dt="2025-12-01T19:02:08.258" v="3563" actId="14100"/>
          <ac:picMkLst>
            <pc:docMk/>
            <pc:sldMk cId="0" sldId="256"/>
            <ac:picMk id="5" creationId="{59FAA715-9D83-291D-4A17-61953E3D610E}"/>
          </ac:picMkLst>
        </pc:picChg>
        <pc:picChg chg="add del mod ord">
          <ac:chgData name="Lakshay Taneja" userId="5dd53f61-ccb2-48e1-81d5-a10b61b97605" providerId="ADAL" clId="{140516DD-0B04-49A4-BE02-576C854BF4C9}" dt="2025-12-01T18:41:31.922" v="3400" actId="478"/>
          <ac:picMkLst>
            <pc:docMk/>
            <pc:sldMk cId="0" sldId="256"/>
            <ac:picMk id="8" creationId="{59FAA715-9D83-291D-4A17-61953E3D610E}"/>
          </ac:picMkLst>
        </pc:picChg>
      </pc:sldChg>
      <pc:sldChg chg="addSp delSp modSp new mod setBg setClrOvrMap delDesignElem">
        <pc:chgData name="Lakshay Taneja" userId="5dd53f61-ccb2-48e1-81d5-a10b61b97605" providerId="ADAL" clId="{140516DD-0B04-49A4-BE02-576C854BF4C9}" dt="2025-11-25T06:07:21.058" v="2321"/>
        <pc:sldMkLst>
          <pc:docMk/>
          <pc:sldMk cId="1300260328" sldId="257"/>
        </pc:sldMkLst>
        <pc:spChg chg="mod">
          <ac:chgData name="Lakshay Taneja" userId="5dd53f61-ccb2-48e1-81d5-a10b61b97605" providerId="ADAL" clId="{140516DD-0B04-49A4-BE02-576C854BF4C9}" dt="2025-11-25T06:01:37.865" v="2223" actId="26606"/>
          <ac:spMkLst>
            <pc:docMk/>
            <pc:sldMk cId="1300260328" sldId="257"/>
            <ac:spMk id="2" creationId="{401CA482-58A8-241A-6B52-0A7939D0A209}"/>
          </ac:spMkLst>
        </pc:spChg>
        <pc:spChg chg="add del mod">
          <ac:chgData name="Lakshay Taneja" userId="5dd53f61-ccb2-48e1-81d5-a10b61b97605" providerId="ADAL" clId="{140516DD-0B04-49A4-BE02-576C854BF4C9}" dt="2025-11-25T06:01:37.865" v="2223" actId="26606"/>
          <ac:spMkLst>
            <pc:docMk/>
            <pc:sldMk cId="1300260328" sldId="257"/>
            <ac:spMk id="173" creationId="{75A58368-05F1-B9C4-BCCD-A84CF9B320DA}"/>
          </ac:spMkLst>
        </pc:spChg>
      </pc:sldChg>
      <pc:sldChg chg="addSp delSp modSp new mod setBg delDesignElem">
        <pc:chgData name="Lakshay Taneja" userId="5dd53f61-ccb2-48e1-81d5-a10b61b97605" providerId="ADAL" clId="{140516DD-0B04-49A4-BE02-576C854BF4C9}" dt="2025-11-25T06:33:20.853" v="2785" actId="1076"/>
        <pc:sldMkLst>
          <pc:docMk/>
          <pc:sldMk cId="2258251269" sldId="258"/>
        </pc:sldMkLst>
        <pc:spChg chg="mod">
          <ac:chgData name="Lakshay Taneja" userId="5dd53f61-ccb2-48e1-81d5-a10b61b97605" providerId="ADAL" clId="{140516DD-0B04-49A4-BE02-576C854BF4C9}" dt="2025-11-25T06:33:20.853" v="2785" actId="1076"/>
          <ac:spMkLst>
            <pc:docMk/>
            <pc:sldMk cId="2258251269" sldId="258"/>
            <ac:spMk id="2" creationId="{AEFAEA4C-191B-DCF3-A336-D4EBC1E02244}"/>
          </ac:spMkLst>
        </pc:spChg>
        <pc:spChg chg="add mod">
          <ac:chgData name="Lakshay Taneja" userId="5dd53f61-ccb2-48e1-81d5-a10b61b97605" providerId="ADAL" clId="{140516DD-0B04-49A4-BE02-576C854BF4C9}" dt="2025-11-25T04:24:46.285" v="2108" actId="26606"/>
          <ac:spMkLst>
            <pc:docMk/>
            <pc:sldMk cId="2258251269" sldId="258"/>
            <ac:spMk id="20" creationId="{70295226-01EC-42F9-2489-1092F4836584}"/>
          </ac:spMkLst>
        </pc:spChg>
      </pc:sldChg>
      <pc:sldChg chg="addSp delSp modSp new mod setBg setClrOvrMap delDesignElem">
        <pc:chgData name="Lakshay Taneja" userId="5dd53f61-ccb2-48e1-81d5-a10b61b97605" providerId="ADAL" clId="{140516DD-0B04-49A4-BE02-576C854BF4C9}" dt="2025-12-01T18:46:17.595" v="3408" actId="313"/>
        <pc:sldMkLst>
          <pc:docMk/>
          <pc:sldMk cId="3148319930" sldId="259"/>
        </pc:sldMkLst>
        <pc:spChg chg="mod">
          <ac:chgData name="Lakshay Taneja" userId="5dd53f61-ccb2-48e1-81d5-a10b61b97605" providerId="ADAL" clId="{140516DD-0B04-49A4-BE02-576C854BF4C9}" dt="2025-12-01T18:46:17.595" v="3408" actId="313"/>
          <ac:spMkLst>
            <pc:docMk/>
            <pc:sldMk cId="3148319930" sldId="259"/>
            <ac:spMk id="2" creationId="{A3E1F728-91D2-E153-ADEC-FB718F71AB74}"/>
          </ac:spMkLst>
        </pc:spChg>
        <pc:spChg chg="add mod">
          <ac:chgData name="Lakshay Taneja" userId="5dd53f61-ccb2-48e1-81d5-a10b61b97605" providerId="ADAL" clId="{140516DD-0B04-49A4-BE02-576C854BF4C9}" dt="2025-11-25T14:46:33.489" v="2830" actId="20577"/>
          <ac:spMkLst>
            <pc:docMk/>
            <pc:sldMk cId="3148319930" sldId="259"/>
            <ac:spMk id="3" creationId="{5C752A7C-7808-4B60-88B4-FAC20351E8C8}"/>
          </ac:spMkLst>
        </pc:spChg>
        <pc:spChg chg="add del mod">
          <ac:chgData name="Lakshay Taneja" userId="5dd53f61-ccb2-48e1-81d5-a10b61b97605" providerId="ADAL" clId="{140516DD-0B04-49A4-BE02-576C854BF4C9}" dt="2025-11-25T04:31:30.682" v="2165" actId="404"/>
          <ac:spMkLst>
            <pc:docMk/>
            <pc:sldMk cId="3148319930" sldId="259"/>
            <ac:spMk id="4" creationId="{36F31964-6F1D-168C-80C5-74A5B8623BE6}"/>
          </ac:spMkLst>
        </pc:spChg>
        <pc:picChg chg="mod">
          <ac:chgData name="Lakshay Taneja" userId="5dd53f61-ccb2-48e1-81d5-a10b61b97605" providerId="ADAL" clId="{140516DD-0B04-49A4-BE02-576C854BF4C9}" dt="2025-11-25T14:22:07.137" v="2799" actId="1076"/>
          <ac:picMkLst>
            <pc:docMk/>
            <pc:sldMk cId="3148319930" sldId="259"/>
            <ac:picMk id="8" creationId="{1B1406BF-4922-C254-3493-A9511874BF51}"/>
          </ac:picMkLst>
        </pc:picChg>
      </pc:sldChg>
      <pc:sldChg chg="addSp delSp modSp new mod setBg delDesignElem">
        <pc:chgData name="Lakshay Taneja" userId="5dd53f61-ccb2-48e1-81d5-a10b61b97605" providerId="ADAL" clId="{140516DD-0B04-49A4-BE02-576C854BF4C9}" dt="2025-12-01T19:13:24.192" v="3588" actId="20577"/>
        <pc:sldMkLst>
          <pc:docMk/>
          <pc:sldMk cId="3350041299" sldId="260"/>
        </pc:sldMkLst>
        <pc:spChg chg="mod">
          <ac:chgData name="Lakshay Taneja" userId="5dd53f61-ccb2-48e1-81d5-a10b61b97605" providerId="ADAL" clId="{140516DD-0B04-49A4-BE02-576C854BF4C9}" dt="2025-11-25T06:33:32.468" v="2786" actId="1076"/>
          <ac:spMkLst>
            <pc:docMk/>
            <pc:sldMk cId="3350041299" sldId="260"/>
            <ac:spMk id="2" creationId="{794DACCC-DCD8-BE8D-C919-A305D48746B2}"/>
          </ac:spMkLst>
        </pc:spChg>
        <pc:spChg chg="add del mod">
          <ac:chgData name="Lakshay Taneja" userId="5dd53f61-ccb2-48e1-81d5-a10b61b97605" providerId="ADAL" clId="{140516DD-0B04-49A4-BE02-576C854BF4C9}" dt="2025-12-01T19:13:24.192" v="3588" actId="20577"/>
          <ac:spMkLst>
            <pc:docMk/>
            <pc:sldMk cId="3350041299" sldId="260"/>
            <ac:spMk id="4" creationId="{F0641ADA-E1AC-778F-FAAF-C36106014157}"/>
          </ac:spMkLst>
        </pc:spChg>
      </pc:sldChg>
      <pc:sldChg chg="addSp delSp modSp new mod setBg delDesignElem">
        <pc:chgData name="Lakshay Taneja" userId="5dd53f61-ccb2-48e1-81d5-a10b61b97605" providerId="ADAL" clId="{140516DD-0B04-49A4-BE02-576C854BF4C9}" dt="2025-11-25T14:53:22.194" v="2833" actId="115"/>
        <pc:sldMkLst>
          <pc:docMk/>
          <pc:sldMk cId="751919670" sldId="261"/>
        </pc:sldMkLst>
        <pc:spChg chg="mod ord">
          <ac:chgData name="Lakshay Taneja" userId="5dd53f61-ccb2-48e1-81d5-a10b61b97605" providerId="ADAL" clId="{140516DD-0B04-49A4-BE02-576C854BF4C9}" dt="2025-11-25T14:53:22.194" v="2833" actId="115"/>
          <ac:spMkLst>
            <pc:docMk/>
            <pc:sldMk cId="751919670" sldId="261"/>
            <ac:spMk id="2" creationId="{22859148-F740-E1E3-A918-28AA56195833}"/>
          </ac:spMkLst>
        </pc:spChg>
        <pc:spChg chg="add mod">
          <ac:chgData name="Lakshay Taneja" userId="5dd53f61-ccb2-48e1-81d5-a10b61b97605" providerId="ADAL" clId="{140516DD-0B04-49A4-BE02-576C854BF4C9}" dt="2025-11-25T06:08:14.829" v="2337" actId="1076"/>
          <ac:spMkLst>
            <pc:docMk/>
            <pc:sldMk cId="751919670" sldId="261"/>
            <ac:spMk id="343" creationId="{2680EF61-3D0A-75E9-B569-60E468216AE7}"/>
          </ac:spMkLst>
        </pc:spChg>
        <pc:picChg chg="add mod ord">
          <ac:chgData name="Lakshay Taneja" userId="5dd53f61-ccb2-48e1-81d5-a10b61b97605" providerId="ADAL" clId="{140516DD-0B04-49A4-BE02-576C854BF4C9}" dt="2025-11-25T06:08:35.472" v="2341" actId="1076"/>
          <ac:picMkLst>
            <pc:docMk/>
            <pc:sldMk cId="751919670" sldId="261"/>
            <ac:picMk id="4" creationId="{F7EAA506-B101-B137-D020-CBD06FC987E3}"/>
          </ac:picMkLst>
        </pc:picChg>
      </pc:sldChg>
      <pc:sldChg chg="addSp delSp modSp new mod setBg delDesignElem">
        <pc:chgData name="Lakshay Taneja" userId="5dd53f61-ccb2-48e1-81d5-a10b61b97605" providerId="ADAL" clId="{140516DD-0B04-49A4-BE02-576C854BF4C9}" dt="2025-12-01T18:47:02.342" v="3415" actId="1076"/>
        <pc:sldMkLst>
          <pc:docMk/>
          <pc:sldMk cId="2589981093" sldId="262"/>
        </pc:sldMkLst>
        <pc:spChg chg="mod ord">
          <ac:chgData name="Lakshay Taneja" userId="5dd53f61-ccb2-48e1-81d5-a10b61b97605" providerId="ADAL" clId="{140516DD-0B04-49A4-BE02-576C854BF4C9}" dt="2025-12-01T18:46:57.920" v="3414" actId="14100"/>
          <ac:spMkLst>
            <pc:docMk/>
            <pc:sldMk cId="2589981093" sldId="262"/>
            <ac:spMk id="2" creationId="{16AD3118-AE9B-3220-3BA5-F57AF9C677B5}"/>
          </ac:spMkLst>
        </pc:spChg>
        <pc:spChg chg="add mod ord">
          <ac:chgData name="Lakshay Taneja" userId="5dd53f61-ccb2-48e1-81d5-a10b61b97605" providerId="ADAL" clId="{140516DD-0B04-49A4-BE02-576C854BF4C9}" dt="2025-12-01T18:47:02.342" v="3415" actId="1076"/>
          <ac:spMkLst>
            <pc:docMk/>
            <pc:sldMk cId="2589981093" sldId="262"/>
            <ac:spMk id="4" creationId="{CE3EEF3E-D416-EC31-3D5A-5069E4D3069D}"/>
          </ac:spMkLst>
        </pc:spChg>
        <pc:picChg chg="add mod">
          <ac:chgData name="Lakshay Taneja" userId="5dd53f61-ccb2-48e1-81d5-a10b61b97605" providerId="ADAL" clId="{140516DD-0B04-49A4-BE02-576C854BF4C9}" dt="2025-12-01T18:29:44.962" v="3278" actId="1076"/>
          <ac:picMkLst>
            <pc:docMk/>
            <pc:sldMk cId="2589981093" sldId="262"/>
            <ac:picMk id="5" creationId="{2030A48F-C870-898A-8CD7-7663C0DA22C5}"/>
          </ac:picMkLst>
        </pc:picChg>
        <pc:picChg chg="add del mod ord">
          <ac:chgData name="Lakshay Taneja" userId="5dd53f61-ccb2-48e1-81d5-a10b61b97605" providerId="ADAL" clId="{140516DD-0B04-49A4-BE02-576C854BF4C9}" dt="2025-12-01T18:29:19.114" v="3272" actId="478"/>
          <ac:picMkLst>
            <pc:docMk/>
            <pc:sldMk cId="2589981093" sldId="262"/>
            <ac:picMk id="12" creationId="{EC3036FA-D13C-D4EF-FE3C-1DEA1B50305E}"/>
          </ac:picMkLst>
        </pc:picChg>
        <pc:picChg chg="add del mod">
          <ac:chgData name="Lakshay Taneja" userId="5dd53f61-ccb2-48e1-81d5-a10b61b97605" providerId="ADAL" clId="{140516DD-0B04-49A4-BE02-576C854BF4C9}" dt="2025-12-01T18:29:21.440" v="3273" actId="478"/>
          <ac:picMkLst>
            <pc:docMk/>
            <pc:sldMk cId="2589981093" sldId="262"/>
            <ac:picMk id="16" creationId="{D7D55399-E68D-21FD-1E3F-BF911CD86CCF}"/>
          </ac:picMkLst>
        </pc:picChg>
      </pc:sldChg>
      <pc:sldChg chg="addSp delSp modSp new mod setBg delDesignElem">
        <pc:chgData name="Lakshay Taneja" userId="5dd53f61-ccb2-48e1-81d5-a10b61b97605" providerId="ADAL" clId="{140516DD-0B04-49A4-BE02-576C854BF4C9}" dt="2025-12-01T18:47:11.296" v="3417" actId="113"/>
        <pc:sldMkLst>
          <pc:docMk/>
          <pc:sldMk cId="1217614787" sldId="263"/>
        </pc:sldMkLst>
        <pc:spChg chg="mod">
          <ac:chgData name="Lakshay Taneja" userId="5dd53f61-ccb2-48e1-81d5-a10b61b97605" providerId="ADAL" clId="{140516DD-0B04-49A4-BE02-576C854BF4C9}" dt="2025-12-01T18:47:11.296" v="3417" actId="113"/>
          <ac:spMkLst>
            <pc:docMk/>
            <pc:sldMk cId="1217614787" sldId="263"/>
            <ac:spMk id="2" creationId="{03DADF10-CF42-EF50-878B-6DC854D6381B}"/>
          </ac:spMkLst>
        </pc:spChg>
        <pc:spChg chg="add mod ord">
          <ac:chgData name="Lakshay Taneja" userId="5dd53f61-ccb2-48e1-81d5-a10b61b97605" providerId="ADAL" clId="{140516DD-0B04-49A4-BE02-576C854BF4C9}" dt="2025-12-01T18:40:22.890" v="3390" actId="20577"/>
          <ac:spMkLst>
            <pc:docMk/>
            <pc:sldMk cId="1217614787" sldId="263"/>
            <ac:spMk id="16" creationId="{63859684-1AD9-F997-7830-55DD1148FB9E}"/>
          </ac:spMkLst>
        </pc:spChg>
        <pc:picChg chg="add mod">
          <ac:chgData name="Lakshay Taneja" userId="5dd53f61-ccb2-48e1-81d5-a10b61b97605" providerId="ADAL" clId="{140516DD-0B04-49A4-BE02-576C854BF4C9}" dt="2025-12-01T18:37:42.176" v="3335" actId="14100"/>
          <ac:picMkLst>
            <pc:docMk/>
            <pc:sldMk cId="1217614787" sldId="263"/>
            <ac:picMk id="4" creationId="{CF9AF321-33C1-B85B-F35C-736C5B96D402}"/>
          </ac:picMkLst>
        </pc:picChg>
        <pc:picChg chg="add del mod">
          <ac:chgData name="Lakshay Taneja" userId="5dd53f61-ccb2-48e1-81d5-a10b61b97605" providerId="ADAL" clId="{140516DD-0B04-49A4-BE02-576C854BF4C9}" dt="2025-12-01T18:29:53.235" v="3279" actId="478"/>
          <ac:picMkLst>
            <pc:docMk/>
            <pc:sldMk cId="1217614787" sldId="263"/>
            <ac:picMk id="10" creationId="{A1AEAE08-0FC0-F835-CBF0-373ECD1CA9A5}"/>
          </ac:picMkLst>
        </pc:picChg>
      </pc:sldChg>
      <pc:sldChg chg="addSp delSp modSp new mod setBg setClrOvrMap delDesignElem">
        <pc:chgData name="Lakshay Taneja" userId="5dd53f61-ccb2-48e1-81d5-a10b61b97605" providerId="ADAL" clId="{140516DD-0B04-49A4-BE02-576C854BF4C9}" dt="2025-11-25T16:31:42.039" v="2838"/>
        <pc:sldMkLst>
          <pc:docMk/>
          <pc:sldMk cId="1432263916" sldId="265"/>
        </pc:sldMkLst>
        <pc:spChg chg="add mod ord">
          <ac:chgData name="Lakshay Taneja" userId="5dd53f61-ccb2-48e1-81d5-a10b61b97605" providerId="ADAL" clId="{140516DD-0B04-49A4-BE02-576C854BF4C9}" dt="2025-11-25T06:30:07.673" v="2783" actId="26606"/>
          <ac:spMkLst>
            <pc:docMk/>
            <pc:sldMk cId="1432263916" sldId="265"/>
            <ac:spMk id="4" creationId="{40239033-E56C-D36B-EC1A-F60BE66A3FE2}"/>
          </ac:spMkLst>
        </pc:spChg>
        <pc:spChg chg="add mod ord">
          <ac:chgData name="Lakshay Taneja" userId="5dd53f61-ccb2-48e1-81d5-a10b61b97605" providerId="ADAL" clId="{140516DD-0B04-49A4-BE02-576C854BF4C9}" dt="2025-11-25T06:30:07.673" v="2783" actId="26606"/>
          <ac:spMkLst>
            <pc:docMk/>
            <pc:sldMk cId="1432263916" sldId="265"/>
            <ac:spMk id="5" creationId="{9B8E0646-D740-2A46-61B2-974C2C137793}"/>
          </ac:spMkLst>
        </pc:spChg>
        <pc:spChg chg="add">
          <ac:chgData name="Lakshay Taneja" userId="5dd53f61-ccb2-48e1-81d5-a10b61b97605" providerId="ADAL" clId="{140516DD-0B04-49A4-BE02-576C854BF4C9}" dt="2025-11-25T06:30:07.673" v="2784" actId="26606"/>
          <ac:spMkLst>
            <pc:docMk/>
            <pc:sldMk cId="1432263916" sldId="265"/>
            <ac:spMk id="115" creationId="{04812C46-200A-4DEB-A05E-3ED6C68C2387}"/>
          </ac:spMkLst>
        </pc:spChg>
        <pc:spChg chg="add">
          <ac:chgData name="Lakshay Taneja" userId="5dd53f61-ccb2-48e1-81d5-a10b61b97605" providerId="ADAL" clId="{140516DD-0B04-49A4-BE02-576C854BF4C9}" dt="2025-11-25T06:30:07.673" v="2784" actId="26606"/>
          <ac:spMkLst>
            <pc:docMk/>
            <pc:sldMk cId="1432263916" sldId="265"/>
            <ac:spMk id="117" creationId="{D1EA859B-E555-4109-94F3-6700E046E008}"/>
          </ac:spMkLst>
        </pc:spChg>
        <pc:picChg chg="add mod ord">
          <ac:chgData name="Lakshay Taneja" userId="5dd53f61-ccb2-48e1-81d5-a10b61b97605" providerId="ADAL" clId="{140516DD-0B04-49A4-BE02-576C854BF4C9}" dt="2025-11-25T06:30:07.673" v="2783" actId="26606"/>
          <ac:picMkLst>
            <pc:docMk/>
            <pc:sldMk cId="1432263916" sldId="265"/>
            <ac:picMk id="22" creationId="{90315F6A-E0EE-FECB-A7D3-BB4B0ED7BAD2}"/>
          </ac:picMkLst>
        </pc:picChg>
      </pc:sldChg>
      <pc:sldChg chg="addSp delSp modSp new mod">
        <pc:chgData name="Lakshay Taneja" userId="5dd53f61-ccb2-48e1-81d5-a10b61b97605" providerId="ADAL" clId="{140516DD-0B04-49A4-BE02-576C854BF4C9}" dt="2025-12-01T18:35:43.368" v="3314" actId="1076"/>
        <pc:sldMkLst>
          <pc:docMk/>
          <pc:sldMk cId="2829226603" sldId="266"/>
        </pc:sldMkLst>
        <pc:spChg chg="mod">
          <ac:chgData name="Lakshay Taneja" userId="5dd53f61-ccb2-48e1-81d5-a10b61b97605" providerId="ADAL" clId="{140516DD-0B04-49A4-BE02-576C854BF4C9}" dt="2025-12-01T18:35:39.467" v="3313" actId="20577"/>
          <ac:spMkLst>
            <pc:docMk/>
            <pc:sldMk cId="2829226603" sldId="266"/>
            <ac:spMk id="3" creationId="{74E0856B-FD06-DF52-DCE1-EA820636702A}"/>
          </ac:spMkLst>
        </pc:spChg>
        <pc:spChg chg="add mod">
          <ac:chgData name="Lakshay Taneja" userId="5dd53f61-ccb2-48e1-81d5-a10b61b97605" providerId="ADAL" clId="{140516DD-0B04-49A4-BE02-576C854BF4C9}" dt="2025-11-25T16:51:14.624" v="3215" actId="14100"/>
          <ac:spMkLst>
            <pc:docMk/>
            <pc:sldMk cId="2829226603" sldId="266"/>
            <ac:spMk id="6" creationId="{EBB6EE99-0D98-C356-1B48-19DDB7C131D8}"/>
          </ac:spMkLst>
        </pc:spChg>
        <pc:spChg chg="add mod">
          <ac:chgData name="Lakshay Taneja" userId="5dd53f61-ccb2-48e1-81d5-a10b61b97605" providerId="ADAL" clId="{140516DD-0B04-49A4-BE02-576C854BF4C9}" dt="2025-11-25T16:49:53.590" v="3184" actId="1076"/>
          <ac:spMkLst>
            <pc:docMk/>
            <pc:sldMk cId="2829226603" sldId="266"/>
            <ac:spMk id="8" creationId="{54CBE5A7-9647-CEDF-1014-8A086793C73B}"/>
          </ac:spMkLst>
        </pc:spChg>
        <pc:spChg chg="add mod">
          <ac:chgData name="Lakshay Taneja" userId="5dd53f61-ccb2-48e1-81d5-a10b61b97605" providerId="ADAL" clId="{140516DD-0B04-49A4-BE02-576C854BF4C9}" dt="2025-11-25T16:49:50.273" v="3183" actId="1076"/>
          <ac:spMkLst>
            <pc:docMk/>
            <pc:sldMk cId="2829226603" sldId="266"/>
            <ac:spMk id="9" creationId="{C0E11033-DC76-AC3D-2A7D-F066E7986CB7}"/>
          </ac:spMkLst>
        </pc:spChg>
        <pc:picChg chg="add mod">
          <ac:chgData name="Lakshay Taneja" userId="5dd53f61-ccb2-48e1-81d5-a10b61b97605" providerId="ADAL" clId="{140516DD-0B04-49A4-BE02-576C854BF4C9}" dt="2025-12-01T18:35:43.368" v="3314" actId="1076"/>
          <ac:picMkLst>
            <pc:docMk/>
            <pc:sldMk cId="2829226603" sldId="266"/>
            <ac:picMk id="5" creationId="{210561D4-70D1-4671-5346-2D8F8B3B15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04F74-9B56-4B1B-9885-C2A365062A2C}" type="datetimeFigureOut">
              <a:rPr lang="en-IN" smtClean="0"/>
              <a:t>05-12-2025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7A1FF-6DF8-4240-8ACF-8A82897C9F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800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7A1FF-6DF8-4240-8ACF-8A82897C9FD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49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4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0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9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7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6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3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4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9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4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LakshyaTaneja/Sport-EV-Blended-Braking-PI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7" name="Rectangle 35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car with blue lights">
            <a:extLst>
              <a:ext uri="{FF2B5EF4-FFF2-40B4-BE49-F238E27FC236}">
                <a16:creationId xmlns:a16="http://schemas.microsoft.com/office/drawing/2014/main" id="{59FAA715-9D83-291D-4A17-61953E3D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40" r="23328" b="1"/>
          <a:stretch>
            <a:fillRect/>
          </a:stretch>
        </p:blipFill>
        <p:spPr>
          <a:xfrm>
            <a:off x="2201418" y="0"/>
            <a:ext cx="6940296" cy="6858000"/>
          </a:xfrm>
          <a:prstGeom prst="rect">
            <a:avLst/>
          </a:prstGeom>
        </p:spPr>
      </p:pic>
      <p:sp>
        <p:nvSpPr>
          <p:cNvPr id="358" name="Rectangle 35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45C1D-8768-714E-6351-943D52BB195B}"/>
              </a:ext>
            </a:extLst>
          </p:cNvPr>
          <p:cNvSpPr txBox="1"/>
          <p:nvPr/>
        </p:nvSpPr>
        <p:spPr>
          <a:xfrm>
            <a:off x="634365" y="129421"/>
            <a:ext cx="7875270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600" b="1" u="sng" dirty="0">
                <a:latin typeface="+mj-lt"/>
                <a:ea typeface="+mj-ea"/>
                <a:cs typeface="+mj-cs"/>
              </a:rPr>
              <a:t>Simulation-Based Design and Processor-in-the-Loop Validation of a Blended Braking System for a Sport Electric Vehicle using an ARM Cortex-M4Processor</a:t>
            </a:r>
            <a:endParaRPr lang="en-US" sz="3600" b="1" u="sng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B43C1-B050-ECF6-C023-51BAB6A1CE64}"/>
              </a:ext>
            </a:extLst>
          </p:cNvPr>
          <p:cNvSpPr txBox="1"/>
          <p:nvPr/>
        </p:nvSpPr>
        <p:spPr>
          <a:xfrm>
            <a:off x="628650" y="5394960"/>
            <a:ext cx="1572768" cy="87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8D2C7-23A4-D5BE-87CE-0E0C9F7C3793}"/>
              </a:ext>
            </a:extLst>
          </p:cNvPr>
          <p:cNvSpPr txBox="1"/>
          <p:nvPr/>
        </p:nvSpPr>
        <p:spPr>
          <a:xfrm>
            <a:off x="628650" y="6041951"/>
            <a:ext cx="3943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Lakshay Taneja (26031)</a:t>
            </a:r>
          </a:p>
          <a:p>
            <a:r>
              <a:rPr lang="en-IN" sz="1200" dirty="0"/>
              <a:t>Indian Institute of Science (IISc)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0856B-FD06-DF52-DCE1-EA820636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123" y="1510684"/>
            <a:ext cx="3881535" cy="47346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600" b="1" dirty="0"/>
              <a:t>GitHub: </a:t>
            </a:r>
            <a:r>
              <a:rPr lang="en-IN" sz="1600" dirty="0" err="1">
                <a:hlinkClick r:id="rId2"/>
              </a:rPr>
              <a:t>LakshyaTaneja</a:t>
            </a:r>
            <a:r>
              <a:rPr lang="en-IN" sz="1600" dirty="0">
                <a:hlinkClick r:id="rId2"/>
              </a:rPr>
              <a:t>/Sport-EV-Blended-Braking-PIL: Simulation-Based Design and Processor-in-the-Loop (PIL) Validation of a Blended Braking System for a Sport Electric Vehicle (EV) using an ARM Cortex-M4 Processor.</a:t>
            </a:r>
            <a:endParaRPr lang="en-IN" sz="1600" b="1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10561D4-70D1-4671-5346-2D8F8B3B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48" y="3110800"/>
            <a:ext cx="1038683" cy="1038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6EE99-0D98-C356-1B48-19DDB7C131D8}"/>
              </a:ext>
            </a:extLst>
          </p:cNvPr>
          <p:cNvSpPr txBox="1"/>
          <p:nvPr/>
        </p:nvSpPr>
        <p:spPr>
          <a:xfrm>
            <a:off x="1179903" y="167325"/>
            <a:ext cx="700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u="sng" dirty="0"/>
              <a:t>Future Roadmap &amp; Developer Profile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4CBE5A7-9647-CEDF-1014-8A086793C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2079" y="2324771"/>
            <a:ext cx="40417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 &amp; ESC: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slip-ratio control and yaw-moment stabilization (Electronic Stability Control).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Estimation: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Deploy an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Extended Kalman Filter (EKF)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precise battery SoC tracking under dynamic loads.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E11033-DC76-AC3D-2A7D-F066E7986CB7}"/>
              </a:ext>
            </a:extLst>
          </p:cNvPr>
          <p:cNvSpPr txBox="1"/>
          <p:nvPr/>
        </p:nvSpPr>
        <p:spPr>
          <a:xfrm>
            <a:off x="302079" y="1510684"/>
            <a:ext cx="3360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/>
              <a:t>Advanced Safety &amp; Dynamics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29226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A482-58A8-241A-6B52-0A7939D0A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14" y="1065749"/>
            <a:ext cx="2811608" cy="4726502"/>
          </a:xfrm>
        </p:spPr>
        <p:txBody>
          <a:bodyPr>
            <a:normAutofit/>
          </a:bodyPr>
          <a:lstStyle/>
          <a:p>
            <a:r>
              <a:rPr lang="en-IN" sz="2400" u="sng"/>
              <a:t>Problem Statement &amp; Objective</a:t>
            </a:r>
            <a:endParaRPr lang="en-IN" sz="2400" u="sng" dirty="0"/>
          </a:p>
        </p:txBody>
      </p:sp>
      <p:sp>
        <p:nvSpPr>
          <p:cNvPr id="173" name="Rectangle 2">
            <a:extLst>
              <a:ext uri="{FF2B5EF4-FFF2-40B4-BE49-F238E27FC236}">
                <a16:creationId xmlns:a16="http://schemas.microsoft.com/office/drawing/2014/main" id="{75A58368-05F1-B9C4-BCCD-A84CF9B320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00600" y="713313"/>
            <a:ext cx="3714750" cy="54313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Challenge: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Electric Vehicles (EVs) must balance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Energy Recovery (Regenerative Braking)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with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Safety (Friction Braking)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Pure friction braking wastes range; pure regen lacks stopping power in emergencies or at full charge.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Objective: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Design a controller that dynamically splits torque demand between the Electric Traction Motor and an Electro-Mechanical Brake-by-Wire (BBW) Actuator.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Goals: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Maximize Driving Range via aggressive energy recovery.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Ensure seamless deceleration by compensating for Regen fade at low speeds.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Validate the control logic on actual hardware (STM32F446RE).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6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EA4C-191B-DCF3-A336-D4EBC1E0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37" y="1065749"/>
            <a:ext cx="3243663" cy="4726502"/>
          </a:xfrm>
        </p:spPr>
        <p:txBody>
          <a:bodyPr>
            <a:normAutofit/>
          </a:bodyPr>
          <a:lstStyle/>
          <a:p>
            <a:r>
              <a:rPr lang="en-GB" sz="2800" u="sng" dirty="0"/>
              <a:t>System Architecture (The Plant Model)</a:t>
            </a:r>
            <a:endParaRPr lang="en-IN" sz="2800" u="sng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70295226-01EC-42F9-2489-1092F48365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00600" y="713313"/>
            <a:ext cx="3714750" cy="54313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Vehicle Dynamics:</a:t>
            </a:r>
            <a:endParaRPr kumimoji="0" lang="en-US" altLang="en-US" sz="1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Forward-facing model based on Newton's Second Law (F=ma).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Class: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Lightweight Sport EV.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Mass: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1600 kg (Optimized for agility).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Aerodynamics: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High-efficiency Drag Coefficient (C</a:t>
            </a:r>
            <a:r>
              <a:rPr kumimoji="0" lang="en-US" altLang="en-US" sz="1200" b="0" i="0" u="none" strike="noStrike" cap="none" normalizeH="0" baseline="-25000">
                <a:ln>
                  <a:noFill/>
                </a:ln>
                <a:effectLst/>
                <a:latin typeface="Arial" panose="020B0604020202020204" pitchFamily="34" charset="0"/>
              </a:rPr>
              <a:t>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) = 0.22. Frontal Area = 2.2 sq. m.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Rolling Resistance: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</a:t>
            </a:r>
            <a:r>
              <a:rPr kumimoji="0" lang="en-US" altLang="en-US" sz="1200" b="0" i="0" u="none" strike="noStrike" cap="none" normalizeH="0" baseline="-25000">
                <a:ln>
                  <a:noFill/>
                </a:ln>
                <a:effectLst/>
                <a:latin typeface="Arial" panose="020B0604020202020204" pitchFamily="34" charset="0"/>
              </a:rPr>
              <a:t>rr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= 0.008 (Low-rolling-resistance EV tires).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Powertrain:</a:t>
            </a:r>
            <a:endParaRPr kumimoji="0" lang="en-US" altLang="en-US" sz="1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Topology: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Pure Battery Electric Vehicle (BEV).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Motor Efficiency: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Dynamic map (approx. 95%).</a:t>
            </a:r>
          </a:p>
          <a:p>
            <a:pPr marR="0" lvl="1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Propulsion: Electrical Power = Mechanical Power / Efficiency.</a:t>
            </a:r>
          </a:p>
          <a:p>
            <a:pPr marR="0" lvl="1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Regen: Electrical Power = Mechanical Power * Efficiency.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Battery: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50 Ah High-Voltage Performance Pack (350V - 420V).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Actuators:</a:t>
            </a:r>
            <a:endParaRPr kumimoji="0" lang="en-US" altLang="en-US" sz="1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Regen: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Dynamic Torque control via Motor Inverter.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Friction: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Electro-Mechanical BBW Actuator (10ms response time).</a:t>
            </a:r>
          </a:p>
        </p:txBody>
      </p:sp>
    </p:spTree>
    <p:extLst>
      <p:ext uri="{BB962C8B-B14F-4D97-AF65-F5344CB8AC3E}">
        <p14:creationId xmlns:p14="http://schemas.microsoft.com/office/powerpoint/2010/main" val="225825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F728-91D2-E153-ADEC-FB718F71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73" y="1250038"/>
            <a:ext cx="3493006" cy="946355"/>
          </a:xfrm>
        </p:spPr>
        <p:txBody>
          <a:bodyPr>
            <a:normAutofit/>
          </a:bodyPr>
          <a:lstStyle/>
          <a:p>
            <a:r>
              <a:rPr lang="en-IN" sz="2800" u="sng" dirty="0"/>
              <a:t>Battery Modelling (Thevenin Equivalent)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F31964-6F1D-168C-80C5-74A5B8623B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00600" y="713313"/>
            <a:ext cx="3714750" cy="54313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Topology: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Dynamic Voltage Source with Internal Resistance.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Non-Linear Characteristics: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Open Circuit Voltage (V</a:t>
            </a:r>
            <a:r>
              <a:rPr kumimoji="0" lang="en-US" altLang="en-US" sz="1400" b="1" i="0" u="none" strike="noStrike" cap="none" normalizeH="0" baseline="-25000" dirty="0">
                <a:ln>
                  <a:noFill/>
                </a:ln>
                <a:effectLst/>
                <a:latin typeface="Arial" panose="020B0604020202020204" pitchFamily="34" charset="0"/>
              </a:rPr>
              <a:t>oc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Linear drop from 420V (100% SoC) to 350V (0% SoC), simulating Li-Ion cell discharge curves.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Internal Resistance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</a:t>
            </a:r>
            <a:r>
              <a:rPr kumimoji="0" lang="en-US" altLang="en-US" sz="1400" b="1" i="0" u="none" strike="noStrike" cap="none" normalizeH="0" baseline="-25000" dirty="0" err="1">
                <a:ln>
                  <a:noFill/>
                </a:ln>
                <a:effectLst/>
                <a:latin typeface="Arial" panose="020B0604020202020204" pitchFamily="34" charset="0"/>
              </a:rPr>
              <a:t>int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Implemented as a “Bathtub Curve</a:t>
            </a:r>
            <a:r>
              <a:rPr lang="en-US" altLang="en-US" sz="1400" dirty="0">
                <a:latin typeface="Arial" panose="020B0604020202020204" pitchFamily="34" charset="0"/>
              </a:rPr>
              <a:t>”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R="0" lvl="1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Nominal: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0.02 Ohms (Efficient operation range).</a:t>
            </a:r>
          </a:p>
          <a:p>
            <a:pPr marR="0" lvl="1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Extremes: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Rises to 0.05 Ohms at low (&lt;20%) and high (&gt;80%) SoC, simulating thermal stress.</a:t>
            </a:r>
          </a:p>
          <a:p>
            <a:pPr marR="0" lvl="1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Current Integration: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Coulomb counting method utilized to track SoC changes in real-time.</a:t>
            </a:r>
          </a:p>
        </p:txBody>
      </p:sp>
      <p:pic>
        <p:nvPicPr>
          <p:cNvPr id="8" name="Picture 7" descr="A graph showing a blue line">
            <a:extLst>
              <a:ext uri="{FF2B5EF4-FFF2-40B4-BE49-F238E27FC236}">
                <a16:creationId xmlns:a16="http://schemas.microsoft.com/office/drawing/2014/main" id="{1B1406BF-4922-C254-3493-A9511874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1" y="2660904"/>
            <a:ext cx="4038831" cy="2519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52A7C-7808-4B60-88B4-FAC20351E8C8}"/>
              </a:ext>
            </a:extLst>
          </p:cNvPr>
          <p:cNvSpPr txBox="1"/>
          <p:nvPr/>
        </p:nvSpPr>
        <p:spPr>
          <a:xfrm>
            <a:off x="1417320" y="5260920"/>
            <a:ext cx="1865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Fig., Bathtub </a:t>
            </a:r>
            <a:r>
              <a:rPr lang="en-US" altLang="en-US" sz="1200" dirty="0">
                <a:latin typeface="Arial" panose="020B0604020202020204" pitchFamily="34" charset="0"/>
              </a:rPr>
              <a:t>Curve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14831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ACCC-DCD8-BE8D-C919-A305D487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9" y="1070794"/>
            <a:ext cx="2811607" cy="4726502"/>
          </a:xfrm>
        </p:spPr>
        <p:txBody>
          <a:bodyPr>
            <a:normAutofit/>
          </a:bodyPr>
          <a:lstStyle/>
          <a:p>
            <a:r>
              <a:rPr lang="en-GB" sz="2800" u="sng" dirty="0"/>
              <a:t>Controller Logic &amp; Tuning (The Brain)</a:t>
            </a:r>
            <a:endParaRPr lang="en-IN" sz="2800" u="s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641ADA-E1AC-778F-FAAF-C361060141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00600" y="164592"/>
            <a:ext cx="3714750" cy="6455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Propulsion Logic: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Max Torque: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2800 Nm (Software Limited).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Speed Governor: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Hard cap at 45 m/s (162 km/h) with a 5 m/s soft-cut fade region to protect the drivetrain.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Braking Logic: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Max Brake Demand: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-4500 Nm (Calibrated for approx. 0.9g emergency deceleration).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One-Pedal Coasting: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-300 Nm regenerative drag applied automatically at 0% throttle.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Deadband: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5% (0.05) input threshold to eliminate potentiometer noise and "ghost braking.“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Regen Constraints (Torque-Speed Envelope):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Regen torque drops at high speed because motor back-EMF approaches battery voltage, limiting safe inverter </a:t>
            </a:r>
            <a:r>
              <a:rPr lang="en-GB" sz="1200">
                <a:latin typeface="Arial" panose="020B0604020202020204" pitchFamily="34" charset="0"/>
                <a:cs typeface="Arial" panose="020B0604020202020204" pitchFamily="34" charset="0"/>
              </a:rPr>
              <a:t>current.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Low Speed (0 - 10 m/s):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Ramps from 0 to -2500 Nm to prevent jerk.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Constant Torque (10 - 25 m/s):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Peak regen of -2500 Nm available.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Constant Power (&gt; 25 m/s):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Torque derates to -1200 Nm at 45 m/s to respect motor limits.</a:t>
            </a:r>
          </a:p>
        </p:txBody>
      </p:sp>
    </p:spTree>
    <p:extLst>
      <p:ext uri="{BB962C8B-B14F-4D97-AF65-F5344CB8AC3E}">
        <p14:creationId xmlns:p14="http://schemas.microsoft.com/office/powerpoint/2010/main" val="335004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9148-F740-E1E3-A918-28AA5619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35" y="5180076"/>
            <a:ext cx="4996277" cy="1271015"/>
          </a:xfrm>
        </p:spPr>
        <p:txBody>
          <a:bodyPr anchor="ctr">
            <a:normAutofit/>
          </a:bodyPr>
          <a:lstStyle/>
          <a:p>
            <a:pPr algn="ctr"/>
            <a:r>
              <a:rPr lang="en-IN" sz="2400" u="sng" dirty="0"/>
              <a:t>Hardware Implementation</a:t>
            </a:r>
            <a:br>
              <a:rPr lang="en-IN" sz="2400" u="sng" dirty="0"/>
            </a:br>
            <a:r>
              <a:rPr lang="en-IN" sz="2400" u="sng" dirty="0"/>
              <a:t>(PIL + HIL)</a:t>
            </a:r>
          </a:p>
        </p:txBody>
      </p:sp>
      <p:sp>
        <p:nvSpPr>
          <p:cNvPr id="343" name="Rectangle 2">
            <a:extLst>
              <a:ext uri="{FF2B5EF4-FFF2-40B4-BE49-F238E27FC236}">
                <a16:creationId xmlns:a16="http://schemas.microsoft.com/office/drawing/2014/main" id="{2680EF61-3D0A-75E9-B569-60E468216A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60842" y="-1"/>
            <a:ext cx="3463118" cy="68579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Validation Methodology: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Processor-in-the-Loop (PIL) with Hardware-in-the-Loop (HIL) Inputs.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Microcontroller: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STM32 Nucleo-F446RE (ARM Cortex-M4).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Driver Interface (HIL):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Inputs: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Two 10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kOhm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linear rotary potentiometers (Accelerator &amp; Brake).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ADC: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12-bit raw values (0-4095) scaled to float (0.0 - 1.0) within the embedded code.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Engineering Optimizations: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Type: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Converted Plant (Double Precision) to Controller (Single Precision) to match FPU capabilities of Cortex-M4 architecture.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Drivers: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Utilized LL (Low-Layer) drivers for ADC/DMA to ensure a stable 100Hz control loop.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Clock: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Synced Hardware Clock to 180 MHz for accurate Serial Baud Rate (115200).</a:t>
            </a:r>
          </a:p>
        </p:txBody>
      </p:sp>
      <p:pic>
        <p:nvPicPr>
          <p:cNvPr id="4" name="Picture 3" descr="A computer with wires and a mouse">
            <a:extLst>
              <a:ext uri="{FF2B5EF4-FFF2-40B4-BE49-F238E27FC236}">
                <a16:creationId xmlns:a16="http://schemas.microsoft.com/office/drawing/2014/main" id="{F7EAA506-B101-B137-D020-CBD06FC98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1" r="10492" b="-2"/>
          <a:stretch>
            <a:fillRect/>
          </a:stretch>
        </p:blipFill>
        <p:spPr>
          <a:xfrm>
            <a:off x="252235" y="672083"/>
            <a:ext cx="499627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3118-AE9B-3220-3BA5-F57AF9C6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9601"/>
            <a:ext cx="2804505" cy="8168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400" b="1" u="sng" dirty="0"/>
              <a:t>Validation Results - 1 (Regen &amp; Coasting)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3EEF3E-D416-EC31-3D5A-5069E4D306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6830" y="1614982"/>
            <a:ext cx="2983394" cy="43621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Test Scenario: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Vehicle accelerates to 40 m/s, then driver releases accelerator (Input = 0).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Observation: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Vehicle speed decays smoothly, verifying the -300 Nm One-Pedal tune.</a:t>
            </a:r>
          </a:p>
          <a:p>
            <a:pPr marR="0" lvl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Battery SoC Rises: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Confirms the motor successfully switched to Generator Mode, converting kinetic energy to chemical energy.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Conclusion: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Energy Recovery System is functional and physically valid.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030A48F-C870-898A-8CD7-7663C0DA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292" y="609600"/>
            <a:ext cx="4819114" cy="57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8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DF10-CF42-EF50-878B-6DC854D6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895829"/>
            <a:ext cx="2788920" cy="1556907"/>
          </a:xfrm>
        </p:spPr>
        <p:txBody>
          <a:bodyPr anchor="ctr">
            <a:normAutofit/>
          </a:bodyPr>
          <a:lstStyle/>
          <a:p>
            <a:r>
              <a:rPr lang="en-GB" sz="2400" b="1" u="sng" dirty="0"/>
              <a:t>Validation Results - 2 (Blended Stop)</a:t>
            </a:r>
            <a:endParaRPr lang="en-IN" sz="2400" b="1" u="sng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63859684-1AD9-F997-7830-55DD1148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97481" y="4008590"/>
            <a:ext cx="635508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Scenario: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Driver applies 100% Brake Pedal input at 43 m/s (155 km/h).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Observations: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GB" sz="900" b="1" dirty="0">
                <a:latin typeface="Roboto"/>
                <a:ea typeface="Roboto"/>
                <a:cs typeface="Roboto"/>
                <a:sym typeface="Roboto"/>
              </a:rPr>
              <a:t>Regen Behaviour:</a:t>
            </a:r>
            <a:r>
              <a:rPr lang="en-GB" sz="900" dirty="0">
                <a:latin typeface="Roboto"/>
                <a:ea typeface="Roboto"/>
                <a:cs typeface="Roboto"/>
                <a:sym typeface="Roboto"/>
              </a:rPr>
              <a:t> Initially peaked at </a:t>
            </a:r>
            <a:r>
              <a:rPr lang="en-GB" sz="900" b="1" dirty="0">
                <a:latin typeface="Roboto"/>
                <a:ea typeface="Roboto"/>
                <a:cs typeface="Roboto"/>
                <a:sym typeface="Roboto"/>
              </a:rPr>
              <a:t>-1200 Nm</a:t>
            </a:r>
            <a:r>
              <a:rPr lang="en-GB" sz="900" dirty="0">
                <a:latin typeface="Roboto"/>
                <a:ea typeface="Roboto"/>
                <a:cs typeface="Roboto"/>
                <a:sym typeface="Roboto"/>
              </a:rPr>
              <a:t> (Field Weakening limit), then linearly increased to </a:t>
            </a:r>
            <a:r>
              <a:rPr lang="en-GB" sz="900" b="1" dirty="0">
                <a:latin typeface="Roboto"/>
                <a:ea typeface="Roboto"/>
                <a:cs typeface="Roboto"/>
                <a:sym typeface="Roboto"/>
              </a:rPr>
              <a:t>-2500 Nm</a:t>
            </a:r>
            <a:r>
              <a:rPr lang="en-GB" sz="900" dirty="0">
                <a:latin typeface="Roboto"/>
                <a:ea typeface="Roboto"/>
                <a:cs typeface="Roboto"/>
                <a:sym typeface="Roboto"/>
              </a:rPr>
              <a:t> as speed dropped.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GB" sz="900" b="1" dirty="0">
                <a:latin typeface="Roboto"/>
                <a:ea typeface="Roboto"/>
                <a:cs typeface="Roboto"/>
                <a:sym typeface="Roboto"/>
              </a:rPr>
              <a:t>Friction Handoff:</a:t>
            </a:r>
            <a:r>
              <a:rPr lang="en-GB" sz="900" dirty="0">
                <a:latin typeface="Roboto"/>
                <a:ea typeface="Roboto"/>
                <a:cs typeface="Roboto"/>
                <a:sym typeface="Roboto"/>
              </a:rPr>
              <a:t> Friction brakes immediately filled the torque gap.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GB" sz="900" b="1" dirty="0">
                <a:latin typeface="Roboto"/>
                <a:ea typeface="Roboto"/>
                <a:cs typeface="Roboto"/>
                <a:sym typeface="Roboto"/>
              </a:rPr>
              <a:t>Performance:</a:t>
            </a:r>
            <a:r>
              <a:rPr lang="en-GB" sz="900" dirty="0">
                <a:latin typeface="Roboto"/>
                <a:ea typeface="Roboto"/>
                <a:cs typeface="Roboto"/>
                <a:sym typeface="Roboto"/>
              </a:rPr>
              <a:t> Vehicle stopped in &lt; 4.5s at steady </a:t>
            </a:r>
            <a:r>
              <a:rPr lang="en-GB" sz="900" b="1" dirty="0">
                <a:latin typeface="Roboto"/>
                <a:ea typeface="Roboto"/>
                <a:cs typeface="Roboto"/>
                <a:sym typeface="Roboto"/>
              </a:rPr>
              <a:t>1.0g</a:t>
            </a:r>
            <a:r>
              <a:rPr lang="en-GB" sz="900" dirty="0">
                <a:latin typeface="Roboto"/>
                <a:ea typeface="Roboto"/>
                <a:cs typeface="Roboto"/>
                <a:sym typeface="Roboto"/>
              </a:rPr>
              <a:t> deceleration. Dynamic blending successfully validated.</a:t>
            </a:r>
            <a:endParaRPr lang="en-GB" sz="9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9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0" b="1" dirty="0">
                <a:latin typeface="Arial" panose="020B0604020202020204" pitchFamily="34" charset="0"/>
              </a:rPr>
              <a:t>Energy Dynamics: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900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Reversal: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Motor current switches to negative (flowing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battery), confirming the battery is charging even during a panic stop.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 Impact: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Battery State-of-Charge remains stable because the braking event is too short (&lt; 4.5s) to accumulate significant energy.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system prioritizes safety (1.0g deceleration) over energy recovery during emergency maneuvers, successfully managing the handoff between actuators.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9AF321-33C1-B85B-F35C-736C5B96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9143999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circuit board">
            <a:extLst>
              <a:ext uri="{FF2B5EF4-FFF2-40B4-BE49-F238E27FC236}">
                <a16:creationId xmlns:a16="http://schemas.microsoft.com/office/drawing/2014/main" id="{90315F6A-E0EE-FECB-A7D3-BB4B0ED7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32" r="2" b="2106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239033-E56C-D36B-EC1A-F60BE66A3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GB" sz="3500" u="sng"/>
              <a:t>Conclusion</a:t>
            </a:r>
            <a:endParaRPr lang="en-IN" sz="3500" u="sng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8E0646-D740-2A46-61B2-974C2C1377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2434201"/>
            <a:ext cx="2866641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Successfully engineered a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Cyber-Physical System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integrating simulated EV physics with real embedded hardware.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Validated the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Blended Braking Algorithm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under real-time constraints using an STM32F446RE.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Demonstrated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Hardware-in-the-Loop (HIL)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capability using physical driver inputs (Potentiometers) to drive a simulated Sport Electric Vehicle.</a:t>
            </a:r>
          </a:p>
        </p:txBody>
      </p:sp>
    </p:spTree>
    <p:extLst>
      <p:ext uri="{BB962C8B-B14F-4D97-AF65-F5344CB8AC3E}">
        <p14:creationId xmlns:p14="http://schemas.microsoft.com/office/powerpoint/2010/main" val="1432263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358</TotalTime>
  <Words>1062</Words>
  <Application>Microsoft Office PowerPoint</Application>
  <PresentationFormat>On-screen Show (4:3)</PresentationFormat>
  <Paragraphs>105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Roboto</vt:lpstr>
      <vt:lpstr>Wingdings</vt:lpstr>
      <vt:lpstr>Office 2013 - 2022 Theme</vt:lpstr>
      <vt:lpstr>PowerPoint Presentation</vt:lpstr>
      <vt:lpstr>Problem Statement &amp; Objective</vt:lpstr>
      <vt:lpstr>System Architecture (The Plant Model)</vt:lpstr>
      <vt:lpstr>Battery Modelling (Thevenin Equivalent)</vt:lpstr>
      <vt:lpstr>Controller Logic &amp; Tuning (The Brain)</vt:lpstr>
      <vt:lpstr>Hardware Implementation (PIL + HIL)</vt:lpstr>
      <vt:lpstr>Validation Results - 1 (Regen &amp; Coasting) </vt:lpstr>
      <vt:lpstr>Validation Results - 2 (Blended Stop)</vt:lpstr>
      <vt:lpstr>Conclusion</vt:lpstr>
      <vt:lpstr>ABS &amp; ESC: Implement slip-ratio control and yaw-moment stabilization (Electronic Stability Control).  State Estimation: Deploy an Extended Kalman Filter (EKF) for precise battery SoC tracking under dynamic loads.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Lakshay Taneja</cp:lastModifiedBy>
  <cp:revision>9</cp:revision>
  <dcterms:created xsi:type="dcterms:W3CDTF">2013-01-27T09:14:16Z</dcterms:created>
  <dcterms:modified xsi:type="dcterms:W3CDTF">2025-12-04T18:51:05Z</dcterms:modified>
  <cp:category/>
</cp:coreProperties>
</file>